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81" r:id="rId5"/>
    <p:sldId id="288" r:id="rId6"/>
    <p:sldId id="289" r:id="rId7"/>
    <p:sldId id="290" r:id="rId8"/>
    <p:sldId id="258" r:id="rId9"/>
    <p:sldId id="285" r:id="rId10"/>
    <p:sldId id="291" r:id="rId11"/>
    <p:sldId id="259" r:id="rId12"/>
    <p:sldId id="260" r:id="rId13"/>
    <p:sldId id="261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B"/>
    <a:srgbClr val="00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6" autoAdjust="0"/>
    <p:restoredTop sz="94246" autoAdjust="0"/>
  </p:normalViewPr>
  <p:slideViewPr>
    <p:cSldViewPr snapToGrid="0">
      <p:cViewPr varScale="1">
        <p:scale>
          <a:sx n="106" d="100"/>
          <a:sy n="106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9BD8-E5A0-4295-8B58-CF95EA5ECD75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C450B-C5C2-4053-B3D7-2C274F0F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7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450B-C5C2-4053-B3D7-2C274F0F63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1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450B-C5C2-4053-B3D7-2C274F0F63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450B-C5C2-4053-B3D7-2C274F0F63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8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6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1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9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0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6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9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2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827" y="619435"/>
            <a:ext cx="8839200" cy="55552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4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BFFB-32A5-44B5-A307-6E6B55C071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9779-2ECE-4EDC-979C-72C4B4295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alrf.ru/personal/reg-au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pravo.rg.ru/partn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335" y="3637934"/>
            <a:ext cx="9144000" cy="117003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>ПРЕИМУЩЕСТВА ЧЛЕНСТВА </a:t>
            </a:r>
            <a:r>
              <a:rPr lang="en-US" sz="3200" b="1" dirty="0" smtClean="0">
                <a:solidFill>
                  <a:srgbClr val="004F8B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4F8B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>В АССОЦИАЦИИ</a:t>
            </a:r>
            <a:endParaRPr lang="ru-RU" sz="3200" b="1" dirty="0">
              <a:solidFill>
                <a:srgbClr val="004F8B"/>
              </a:solidFill>
              <a:latin typeface="Times New Roman" panose="02020603050405020304" pitchFamily="18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55" y="1032387"/>
            <a:ext cx="2335161" cy="23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05150" y="-771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ЧЛЕНОМ АССОЦИАЦИИ ПРОСТО!</a:t>
            </a:r>
            <a:endParaRPr lang="ru-RU" sz="3200" b="1" dirty="0">
              <a:solidFill>
                <a:srgbClr val="004F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06617" y="2394199"/>
            <a:ext cx="6124690" cy="37041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вступления в Ассоциацию юристов России можно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подавать как напрямую в региональные отделения Ассоциации,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 онлайн. Переход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страницу регистрации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http://alrf.ru/personal/reg-aur/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осуществляется с главной страницы сайта Ассоциации – ссылка расположена вверху, рядом с логотипом АЮР.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регистрации является пошаговой, с заполнением обязательных полей, включающих персональную информацию, паспортные данные, сведения об образовании, работе, с контактной информацией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 копий необходимых документов.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процедуры подачи документов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получает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электронной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можно подавать только в то отделение Ассоциации, которое расположено в регионе прописки кандидата в члены АЮР.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08" y="2611745"/>
            <a:ext cx="4924440" cy="3854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56" y="1044243"/>
            <a:ext cx="5153744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9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34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 ЧЛЕНОМ АССОЦИАЦИИ, ВЫ ПОЛУЧАЕТЕ:</a:t>
            </a:r>
            <a:endParaRPr lang="ru-RU" sz="3200" b="1" dirty="0">
              <a:solidFill>
                <a:srgbClr val="004F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6100"/>
            <a:ext cx="6685230" cy="472003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юристов России установленного образца.</a:t>
            </a:r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Скидку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семинарах Ассоциации.</a:t>
            </a:r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Скидку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печатной продукции издательства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«Статут».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Скидку на услуги в санатории «Знание» в г. Сочи.</a:t>
            </a:r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включения в официальный пул спикеров Ассоциации, </a:t>
            </a:r>
            <a:b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предполагает активную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медийную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по следующим направлениям:</a:t>
            </a:r>
          </a:p>
          <a:p>
            <a:pPr marL="271463" indent="-271463" algn="just">
              <a:lnSpc>
                <a:spcPct val="120000"/>
              </a:lnSpc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совместном проекте с «Российской газетой» 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«Юридическая консультация» 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https://pravo.rg.ru/partners/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ct val="120000"/>
              </a:lnSpc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комментариев как эксперта Ассоциации юристов России </a:t>
            </a:r>
            <a:b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интернет-СМИ, печатных изданиях, на телевизионных и радиоканалах федерального уровня;</a:t>
            </a:r>
          </a:p>
          <a:p>
            <a:pPr marL="271463" indent="-271463" algn="just">
              <a:lnSpc>
                <a:spcPct val="120000"/>
              </a:lnSpc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есплатное участие в качестве спикера Ассоциации юристов России </a:t>
            </a:r>
            <a:b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конференциях изданий «РБК», «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Право.ру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«Ведомости», «Коммерсант» и др.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53" y="1908550"/>
            <a:ext cx="3442447" cy="193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53" y="4062788"/>
            <a:ext cx="3437594" cy="22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7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ЧЛЕНОМ АССОЦИАЦИИ </a:t>
            </a:r>
            <a:b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ОТКРЫВАЮТСЯ ВОЗМОЖНОСТИ: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8" y="1825624"/>
            <a:ext cx="10950197" cy="5032376"/>
          </a:xfrm>
        </p:spPr>
        <p:txBody>
          <a:bodyPr>
            <a:noAutofit/>
          </a:bodyPr>
          <a:lstStyle/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Высшей юридической премии «Юрист года».</a:t>
            </a: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и всероссийских форумах, конгрессах, конференциях под эгидой Ассоциации (Юридический форум стран БРИКС, Европейско-Азиатский правовой конгресс, Пермский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конгресс ученых-юристов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Донской юридический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форум, Форум приграничных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регионов, Кубанский юридический форум и др.).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лауреатом всероссийских премий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М.М. Сперанского, Г.Р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Державина, Г.Ф.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Шершеневича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Ю.Х. Калмыкова,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Алексеева, В.А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Туманова,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Кутафина, И.И. Дмитриева.</a:t>
            </a: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составе комиссий Ассоциации.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стажировок в органах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и юридических компаниях.</a:t>
            </a: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наград Ассоциации и представления к ведомственным наградам.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кадровый резерв Ассоциации.</a:t>
            </a: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общероссийском научно-практическом правовом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 из перечня ВАК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«Юридический мир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(официальный печатный орган Ассоциации).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общественной аккредитации и сертификации, профессиональной оценке юридической среды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Общения с лучшими представителями юридической профессии, расширения сети профессиональных контактов и деловых связей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всей России и за рубежом.</a:t>
            </a:r>
          </a:p>
          <a:p>
            <a:pPr marL="180975" indent="-180975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Участия в реализации социально значимых проектов и государственной политики в области юриспруденции.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100" dirty="0" smtClean="0"/>
          </a:p>
          <a:p>
            <a:pPr marL="180975" indent="-180975">
              <a:lnSpc>
                <a:spcPct val="100000"/>
              </a:lnSpc>
              <a:buFont typeface="+mj-lt"/>
              <a:buAutoNum type="arabicPeriod"/>
            </a:pPr>
            <a:endParaRPr lang="ru-RU" sz="1100" dirty="0"/>
          </a:p>
          <a:p>
            <a:pPr marL="180975" indent="-180975">
              <a:lnSpc>
                <a:spcPct val="100000"/>
              </a:lnSpc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0524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МОЛОДОГО ЮРИСТА:</a:t>
            </a:r>
            <a:endParaRPr lang="ru-RU" sz="3200" b="1" dirty="0">
              <a:solidFill>
                <a:srgbClr val="004F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980745"/>
            <a:ext cx="6048375" cy="3469441"/>
          </a:xfrm>
        </p:spPr>
        <p:txBody>
          <a:bodyPr>
            <a:normAutofit fontScale="92500"/>
          </a:bodyPr>
          <a:lstStyle/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профессионально-общественной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молодежных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(Международный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в г. Санкт-Петербурге,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«Александрова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гора» в Ярославской области,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«ЮрВолга»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г. Ульяновске,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ТИМ-Бирюса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г. Красноярске).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карьерный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кадровый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юристов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правовом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1463" indent="-271463" algn="just">
              <a:lnSpc>
                <a:spcPct val="120000"/>
              </a:lnSpc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стажировок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юридических компаниях.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63" y="1833935"/>
            <a:ext cx="3337236" cy="2216481"/>
          </a:xfrm>
          <a:prstGeom prst="rect">
            <a:avLst/>
          </a:prstGeom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63" y="4204974"/>
            <a:ext cx="3337236" cy="22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0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fabrikaokon.ru/wp-content/uploads/2014/06/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"/>
          <a:stretch/>
        </p:blipFill>
        <p:spPr bwMode="auto">
          <a:xfrm>
            <a:off x="5267325" y="2915616"/>
            <a:ext cx="6924675" cy="376963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ЮРИСТОВ РОССИИ</a:t>
            </a:r>
            <a:endParaRPr lang="ru-RU" sz="3200" b="1" dirty="0">
              <a:solidFill>
                <a:srgbClr val="004F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373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крупное профессиональное объединение юристов России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во всех субъектах страны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важных социально ориентированных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и направлений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юридическая помощь;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юридическая премия «Юрист года»;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юридического образования;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экспертиза;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деятельность;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просвещение.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1843" y="2138880"/>
            <a:ext cx="4481957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Членский билет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Путину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Владимиру Владимировичу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юристов России является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Правительства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Дмитрий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Анатольевич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0" y="2119643"/>
            <a:ext cx="2691636" cy="3852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9642"/>
            <a:ext cx="2723813" cy="38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2" y="4351178"/>
            <a:ext cx="396240" cy="548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2" y="3670923"/>
            <a:ext cx="396240" cy="548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2" y="3036365"/>
            <a:ext cx="396240" cy="548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2" y="2366860"/>
            <a:ext cx="396240" cy="548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2" y="1697355"/>
            <a:ext cx="396240" cy="548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2" y="1041297"/>
            <a:ext cx="396240" cy="54864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40381" y="0"/>
            <a:ext cx="10515600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ПРЕЗИДИУМА АССОЦИАЦИИ ЮРИСТОВ РОССИИ ЯВЛЯЮТСЯ: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56787" y="1041297"/>
            <a:ext cx="11282788" cy="5807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Степашин Сергей Вадимович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Председатель Ассоциации</a:t>
            </a:r>
            <a:endParaRPr lang="en-US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Крашенинников Павел Владимирович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Сопредседатель Ассоциации, Председатель Комитета Государственной Думы Федерального Собрания Российской </a:t>
            </a:r>
          </a:p>
          <a:p>
            <a:pPr>
              <a:lnSpc>
                <a:spcPct val="100000"/>
              </a:lnSpc>
            </a:pP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Федерации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государственному строительству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законодательству</a:t>
            </a:r>
            <a:endParaRPr lang="en-US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 Вениамин Фёдорович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Сопредседатель Ассоциации, Советник Президента Российской Федерации</a:t>
            </a:r>
            <a:endParaRPr lang="en-US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Блажеев Виктор Владимирович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Сопредседатель Ассоциации, Ректор Московского государственного юридического университета имени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О.Е. Кутафина (МГЮА)</a:t>
            </a:r>
            <a:endParaRPr lang="en-US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Груздев Владимир Сергеевич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Председатель Правления Ассоциации</a:t>
            </a:r>
            <a:endParaRPr lang="en-US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0000"/>
              </a:lnSpc>
            </a:pPr>
            <a:r>
              <a:rPr lang="en-US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Манылов Игорь Евгеньевич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Ответственный секретарь Президиума Ассоциации, Начальник ФАУ «Главгосэкспертиза России»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50" dirty="0" smtClean="0"/>
          </a:p>
        </p:txBody>
      </p:sp>
      <p:pic>
        <p:nvPicPr>
          <p:cNvPr id="14" name="Picture 2" descr="http://xn--62-6kc8d7c.xn--p1ai/upload_photo/94044199ded91d6361e8391eeabe7227_png~97a0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492" y="4351178"/>
            <a:ext cx="2943508" cy="24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9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40381" y="0"/>
            <a:ext cx="10515600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ПРЕЗИДИУМА АССОЦИАЦИИ ЮРИСТОВ РОССИИ ЯВЛЯЮТСЯ: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1" y="776923"/>
            <a:ext cx="396240" cy="548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1" y="1944313"/>
            <a:ext cx="396240" cy="548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1" y="1364005"/>
            <a:ext cx="406400" cy="541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1" y="2531395"/>
            <a:ext cx="396240" cy="548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1" y="3118477"/>
            <a:ext cx="396240" cy="548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1" y="3705559"/>
            <a:ext cx="396240" cy="548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1" y="4294538"/>
            <a:ext cx="396240" cy="548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1" y="4879723"/>
            <a:ext cx="396240" cy="548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2" y="5464908"/>
            <a:ext cx="396240" cy="5486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2" y="6064690"/>
            <a:ext cx="396240" cy="5486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3759" y="875183"/>
            <a:ext cx="1190884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809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 </a:t>
            </a: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Иванович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конституционному законодательству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государственному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строительству</a:t>
            </a:r>
          </a:p>
          <a:p>
            <a:pPr>
              <a:lnSpc>
                <a:spcPct val="100000"/>
              </a:lnSpc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8096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809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 Дмитрий Олегович –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партнеров Адвокатского бюро «Егоров, Пугинский, Афанасьев и партнеры»</a:t>
            </a:r>
          </a:p>
          <a:p>
            <a:pPr marL="809625" indent="-809625">
              <a:lnSpc>
                <a:spcPct val="100000"/>
              </a:lnSpc>
            </a:pPr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 defTabSz="542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Барщевский Михаил Юрьевич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Полномочный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Правительства Российской Федерации в Конституционном Суде Российской Федерации  </a:t>
            </a:r>
            <a:b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Верховном Суде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lvl="0" defTabSz="542925">
              <a:lnSpc>
                <a:spcPct val="100000"/>
              </a:lnSpc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 Константин Петрович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Заместитель Председателя Арбитражного суда Свердловской области</a:t>
            </a:r>
          </a:p>
          <a:p>
            <a:pPr marL="809625" lvl="0" indent="-809625">
              <a:buFont typeface="Arial" panose="020B0604020202020204" pitchFamily="34" charset="0"/>
              <a:buChar char="•"/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Булавин Сергей Петрович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Член Коллегии Военно-промышленной комиссии Российской Федерации 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endParaRPr lang="ru-RU" sz="11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Голиченков Александр Константинович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Декан юридического факультета Московского государственного университета имени М.В. Ломоносова, Председатель Московского регионального отделения Ассоциации</a:t>
            </a:r>
          </a:p>
          <a:p>
            <a:pPr lvl="0"/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 Владислав Валерьевич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Вице-президент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палаты адвокатов Российской Федерации, Член ОПРФ, Главный редактор Издательской группы «Юрист»</a:t>
            </a:r>
          </a:p>
          <a:p>
            <a:pPr marL="809625" lvl="0" indent="-809625">
              <a:buFont typeface="Arial" panose="020B0604020202020204" pitchFamily="34" charset="0"/>
              <a:buChar char="•"/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Зорькин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Валерий Дмитриевич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Председатель Конституционного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 Российской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809625" lvl="0" indent="-809625">
              <a:buFont typeface="Arial" panose="020B0604020202020204" pitchFamily="34" charset="0"/>
              <a:buChar char="•"/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Клишас Андрей Александрович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Председатель Комитета Совета Федерации по конституционному законодательству и государственному строительству</a:t>
            </a:r>
          </a:p>
          <a:p>
            <a:pPr marL="809625" indent="-809625">
              <a:buFont typeface="Arial" panose="020B0604020202020204" pitchFamily="34" charset="0"/>
              <a:buChar char="•"/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 Александр Владимирович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Министр юстиции Российской Федерации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4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1002" y="18075"/>
            <a:ext cx="10515600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ПРЕЗИДИУМА АССОЦИАЦИИ ЮРИСТОВ РОССИИ ЯВЛЯЮТСЯ: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1" y="776923"/>
            <a:ext cx="396240" cy="548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80" y="856268"/>
            <a:ext cx="11908844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809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Кропачев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Михайлович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Ректор Санкт-Петербургского государственного университета, Председатель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егионального отделения Ассоциации </a:t>
            </a:r>
            <a:b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Санкт-Петербургу и Ленинградской области</a:t>
            </a:r>
          </a:p>
          <a:p>
            <a:pPr marL="809625" indent="-8096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809625">
              <a:lnSpc>
                <a:spcPct val="100000"/>
              </a:lnSpc>
            </a:pPr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 defTabSz="542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Корсик Константин Анатольевич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Президент Федеральной нотариальной палаты </a:t>
            </a:r>
          </a:p>
          <a:p>
            <a:pPr lvl="0" defTabSz="542925">
              <a:lnSpc>
                <a:spcPct val="100000"/>
              </a:lnSpc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Вячеслав Михайлович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Верховного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 Российской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lvl="0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Матюшкин Георгий Олегович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Член Президиума Ассоциации</a:t>
            </a:r>
          </a:p>
          <a:p>
            <a:pPr lvl="0"/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 Илья Борисович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Руководитель Аппарата Комитета Государственной Думы Федерального Собрания Российской Федерации по государственному строительству и законодательству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 Сергей Иванович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 Ульяновской области, Председатель Ульяновского регионального отделения Ассоциации</a:t>
            </a:r>
          </a:p>
          <a:p>
            <a:pPr lvl="0"/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 Андрей Геннадьевич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Председатель Регионального отделения Ассоциации по Республике Башкортостан</a:t>
            </a:r>
          </a:p>
          <a:p>
            <a:pPr marL="809625" lvl="0" indent="-809625">
              <a:buFont typeface="Arial" panose="020B0604020202020204" pitchFamily="34" charset="0"/>
              <a:buChar char="•"/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Перевалов Виктор Дмитриевич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Президент Уральского государственного юридического университета</a:t>
            </a:r>
          </a:p>
          <a:p>
            <a:pPr marL="809625" lvl="0" indent="-809625">
              <a:buFont typeface="Arial" panose="020B0604020202020204" pitchFamily="34" charset="0"/>
              <a:buChar char="•"/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Пилипенко Юрий Сергеевич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Президент Федеральной палаты адвокатов Российской Федерации </a:t>
            </a:r>
          </a:p>
          <a:p>
            <a:pPr marL="809625" indent="-809625">
              <a:buFont typeface="Arial" panose="020B0604020202020204" pitchFamily="34" charset="0"/>
              <a:buChar char="•"/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809625">
              <a:buFont typeface="Arial" panose="020B0604020202020204" pitchFamily="34" charset="0"/>
              <a:buChar char="•"/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809625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 Владимир Михайлович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Депутат Московской городской Думы, Президент Московской торгово-промышленной палаты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1" y="1343638"/>
            <a:ext cx="396240" cy="548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1" y="1910353"/>
            <a:ext cx="396240" cy="548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1" y="2477068"/>
            <a:ext cx="396240" cy="548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2" y="3056140"/>
            <a:ext cx="396240" cy="548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8" y="3624101"/>
            <a:ext cx="396240" cy="548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8" y="4172741"/>
            <a:ext cx="396240" cy="548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2" y="4771134"/>
            <a:ext cx="396240" cy="548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2" y="5369527"/>
            <a:ext cx="396240" cy="5486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1" y="5937488"/>
            <a:ext cx="3962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1002" y="18075"/>
            <a:ext cx="10515600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ПРЕЗИДИУМА АССОЦИАЦИИ ЮРИСТОВ РОССИИ ЯВЛЯЮТСЯ: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134" y="963046"/>
            <a:ext cx="11516008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0" indent="-895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Плигин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Николаевич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Член Президиума Ассоциации</a:t>
            </a:r>
          </a:p>
          <a:p>
            <a:pPr lvl="0">
              <a:lnSpc>
                <a:spcPct val="100000"/>
              </a:lnSpc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lvl="0" indent="-895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Синенко Александр Юрьевич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Полномочный представитель Правительства Российской Федерации в Государственной Думе Федерального собрания </a:t>
            </a:r>
            <a:b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lvl="0">
              <a:lnSpc>
                <a:spcPct val="100000"/>
              </a:lnSpc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lvl="0" indent="-895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Спиридонов Андрей Алексеевич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Заместитель Директора Департамента Правительства Российской Федерации по формированию системы «Открытое правительство» </a:t>
            </a:r>
          </a:p>
          <a:p>
            <a:pPr lvl="0">
              <a:lnSpc>
                <a:spcPct val="100000"/>
              </a:lnSpc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-895350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Торшин Александр Порфирьевич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Статс-секретарь – Заместитель Председателя Банка России </a:t>
            </a:r>
          </a:p>
          <a:p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-895350">
              <a:buFont typeface="Arial" panose="020B0604020202020204" pitchFamily="34" charset="0"/>
              <a:buChar char="•"/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-895350">
              <a:buFont typeface="Arial" panose="020B0604020202020204" pitchFamily="34" charset="0"/>
              <a:buChar char="•"/>
            </a:pP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Фёдоров Александр Вячеславович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Заместитель Председателя Следственного комитета Российской Федерации </a:t>
            </a:r>
          </a:p>
          <a:p>
            <a:pPr marL="895350" indent="-895350">
              <a:buFont typeface="Arial" panose="020B0604020202020204" pitchFamily="34" charset="0"/>
              <a:buChar char="•"/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lvl="0" indent="-895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Хабриева Талия Ярулловна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законодательства и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сравнительного правоведения при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 Российской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895350" lvl="0" indent="-8953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lvl="0" indent="-895350">
              <a:lnSpc>
                <a:spcPct val="100000"/>
              </a:lnSpc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lvl="0" indent="-895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Хинштейн</a:t>
            </a: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Евсеевич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войск национальной гвардии Российской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lvl="0">
              <a:lnSpc>
                <a:spcPct val="100000"/>
              </a:lnSpc>
            </a:pPr>
            <a:endParaRPr lang="ru-RU" sz="1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lvl="0" indent="-895350">
              <a:lnSpc>
                <a:spcPct val="100000"/>
              </a:lnSpc>
            </a:pP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lvl="0" indent="-895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Чайка Юрий Яковлевич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Генеральный прокурор Российской Федерации</a:t>
            </a:r>
          </a:p>
          <a:p>
            <a:pPr lvl="0"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" y="794998"/>
            <a:ext cx="396240" cy="548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" y="1403063"/>
            <a:ext cx="396240" cy="548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" y="2011129"/>
            <a:ext cx="396240" cy="548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" y="2619195"/>
            <a:ext cx="396240" cy="548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" y="3227261"/>
            <a:ext cx="396240" cy="548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" y="3835327"/>
            <a:ext cx="396240" cy="548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" y="4443393"/>
            <a:ext cx="396240" cy="548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" y="5051459"/>
            <a:ext cx="3962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b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ЮРИСТОВ РОССИИ</a:t>
            </a:r>
            <a:endParaRPr lang="ru-RU" sz="3200" b="1" dirty="0">
              <a:solidFill>
                <a:srgbClr val="004F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00096"/>
            <a:ext cx="10515600" cy="5463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«Юрист года» ∙ Бесплатная юридическая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Качество юридического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∙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юридические форумы ∙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турниры ∙ Юридические премии и награды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12" y="4444051"/>
            <a:ext cx="2010065" cy="1130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86" y="4444051"/>
            <a:ext cx="1920386" cy="1146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75" y="4444051"/>
            <a:ext cx="1934832" cy="1154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95" y="4444051"/>
            <a:ext cx="1702806" cy="1136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43" y="1741532"/>
            <a:ext cx="8223172" cy="2656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r="-1342" b="6946"/>
          <a:stretch/>
        </p:blipFill>
        <p:spPr>
          <a:xfrm>
            <a:off x="1282885" y="4432760"/>
            <a:ext cx="1869744" cy="11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  <a:b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4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ЮРИСТОВ РОССИИ</a:t>
            </a:r>
            <a:endParaRPr lang="ru-RU" sz="3200" b="1" dirty="0">
              <a:solidFill>
                <a:srgbClr val="004F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28650" y="1088233"/>
            <a:ext cx="10515600" cy="36702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создаются для решения задач Ассоциации в определенных сферах (отраслях) юридической деятельности и выполняют нормотворческие, экспертные, аналитические, консультационные, научно-просветительские и коммуникационные функции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предметом своей деятельности.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деятельность </a:t>
            </a:r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Ассоциацией установлены и поддерживаются контакты с более чем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иностранными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международными юридическими организациями. Делегация Ассоциации приняла участие 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II и III юридических форумах стран БРИКС, которые состоялись в 2014, 2015 и 2016 годах в Бразилии, Китае и Индии. В 2017 году Ассоциация впервые организовала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провела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Юридический форум стран БРИКС в г. Москве.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Молодежное движение </a:t>
            </a:r>
            <a:r>
              <a: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Координационный совет молодых юристов консолидирует работу Ассоциации в молодежной среде, занимаясь, среди прочего, правовым просвещением. Основными проектами КСМЮ являются «Корпус «За чистые выборы» и «Школа права».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95700"/>
            <a:ext cx="3443288" cy="2295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8" y="3695700"/>
            <a:ext cx="3514724" cy="2295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3719512"/>
            <a:ext cx="3414713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64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468</Words>
  <Application>Microsoft Office PowerPoint</Application>
  <PresentationFormat>Широкоэкранный</PresentationFormat>
  <Paragraphs>160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</vt:lpstr>
      <vt:lpstr>Roboto Light</vt:lpstr>
      <vt:lpstr>Roboto Slab</vt:lpstr>
      <vt:lpstr>Times New Roman</vt:lpstr>
      <vt:lpstr>Тема Office</vt:lpstr>
      <vt:lpstr>ПРЕИМУЩЕСТВА ЧЛЕНСТВА  В АССОЦИАЦИИ</vt:lpstr>
      <vt:lpstr>АССОЦИАЦИЯ ЮРИСТОВ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 АССОЦИАЦИИ ЮРИСТОВ РОССИИ</vt:lpstr>
      <vt:lpstr>Презентация PowerPoint</vt:lpstr>
      <vt:lpstr>Презентация PowerPoint</vt:lpstr>
      <vt:lpstr>СТАВ ЧЛЕНОМ АССОЦИАЦИИ, ВЫ ПОЛУЧАЕТЕ:</vt:lpstr>
      <vt:lpstr>ПЕРЕД ЧЛЕНОМ АССОЦИАЦИИ  ОТКРЫВАЮТСЯ ВОЗМОЖНОСТИ: </vt:lpstr>
      <vt:lpstr>ВОЗМОЖНОСТИ ДЛЯ МОЛОДОГО ЮРИСТА: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Якунина</cp:lastModifiedBy>
  <cp:revision>108</cp:revision>
  <cp:lastPrinted>2018-07-06T12:41:49Z</cp:lastPrinted>
  <dcterms:created xsi:type="dcterms:W3CDTF">2017-11-09T15:23:15Z</dcterms:created>
  <dcterms:modified xsi:type="dcterms:W3CDTF">2018-07-06T14:41:13Z</dcterms:modified>
</cp:coreProperties>
</file>